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19" autoAdjust="0"/>
  </p:normalViewPr>
  <p:slideViewPr>
    <p:cSldViewPr snapToGrid="0">
      <p:cViewPr>
        <p:scale>
          <a:sx n="72" d="100"/>
          <a:sy n="72" d="100"/>
        </p:scale>
        <p:origin x="7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ANI DE LUNA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UNIVERSITY OF SHEFFIELD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B712256-ADA2-466C-B860-B03E5085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" y="462059"/>
            <a:ext cx="1732669" cy="17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79DBE-668E-4984-88B5-352B1E0B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94" y="2148920"/>
            <a:ext cx="10058400" cy="3849624"/>
          </a:xfrm>
        </p:spPr>
        <p:txBody>
          <a:bodyPr>
            <a:normAutofit/>
          </a:bodyPr>
          <a:lstStyle/>
          <a:p>
            <a:r>
              <a:rPr lang="en-GB" sz="2400" dirty="0"/>
              <a:t>PRESSURE, TEMPRATURE, ALTITUDE</a:t>
            </a:r>
          </a:p>
          <a:p>
            <a:r>
              <a:rPr lang="en-GB" sz="2400" dirty="0"/>
              <a:t>BUZZER </a:t>
            </a:r>
          </a:p>
          <a:p>
            <a:r>
              <a:rPr lang="en-GB" sz="2400" dirty="0"/>
              <a:t>PARACHUTE DEPLOYMENT</a:t>
            </a:r>
          </a:p>
          <a:p>
            <a:endParaRPr lang="en-GB" sz="2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E60215E-515A-40C6-BAC0-0DA6ACAF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" y="462059"/>
            <a:ext cx="1732669" cy="17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438A2-1C12-4A49-B344-FF182463C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519" y="494967"/>
            <a:ext cx="1686254" cy="5860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F48EB0-A029-4017-BB3D-A39999AD3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216" y="3031336"/>
            <a:ext cx="2372372" cy="3324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C78724-3197-4185-8B97-9E7048B9C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512" y="3771949"/>
            <a:ext cx="2079826" cy="262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0976A2-565B-4094-AB45-5287C4B18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866" y="3731930"/>
            <a:ext cx="1331263" cy="26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53C6-40E1-4A92-8415-56176F86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2E91-A641-431B-8A90-9AAD3FF2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STRUCTURE, PARACHUTE, CIRCUITING</a:t>
            </a:r>
          </a:p>
          <a:p>
            <a:r>
              <a:rPr lang="en-GB" sz="2400" dirty="0"/>
              <a:t>COMPONENTS</a:t>
            </a:r>
          </a:p>
          <a:p>
            <a:r>
              <a:rPr lang="en-GB" sz="2400" dirty="0"/>
              <a:t>PARACHUTE &amp; MODEL CONNECTION</a:t>
            </a:r>
          </a:p>
          <a:p>
            <a:r>
              <a:rPr lang="en-GB" sz="2400" dirty="0"/>
              <a:t>DID ANYTHING GO WRONG OR NOT? </a:t>
            </a:r>
          </a:p>
          <a:p>
            <a:r>
              <a:rPr lang="en-GB" sz="2400" dirty="0"/>
              <a:t>We ENJOYED !!! It was a great experience !</a:t>
            </a:r>
          </a:p>
          <a:p>
            <a:endParaRPr lang="en-GB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9287DB-DF87-43ED-B907-006F15E4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" y="462059"/>
            <a:ext cx="1732669" cy="17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0B8DF-8107-40B7-B240-05151515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54" y="395750"/>
            <a:ext cx="3739681" cy="4132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60BD3-C21F-4886-921D-3A706510C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66" y="4607203"/>
            <a:ext cx="1800696" cy="1732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DB71F0-FDC7-4BCF-9FED-8FCA2E6EE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27" y="4641493"/>
            <a:ext cx="1250037" cy="1774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EE3D6-9F48-4981-84E2-FD30D6055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893" y="4776186"/>
            <a:ext cx="2843478" cy="1639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6FE15E-C808-4256-B61E-4DB88B6C5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008" y="4584345"/>
            <a:ext cx="1441376" cy="1776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4F5F7A-E985-4F34-BD46-6B227E279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75" y="4650693"/>
            <a:ext cx="997323" cy="17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5140-2F3D-4439-A422-BF47BDE4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POST LAUNCH- </a:t>
            </a:r>
            <a:br>
              <a:rPr lang="en-GB" b="1" dirty="0"/>
            </a:br>
            <a:r>
              <a:rPr lang="en-GB" b="1" dirty="0"/>
              <a:t>DATA COLLECTION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A57FA0-119A-4242-8D80-24DA0630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" y="462059"/>
            <a:ext cx="1732669" cy="17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FCF10-33C6-46A3-86AB-A8FD0A89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860" y="4362979"/>
            <a:ext cx="1318670" cy="1732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5B8E9-4C3B-4937-91A1-BE18C83A7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997" y="2335320"/>
            <a:ext cx="1459399" cy="1598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8D2779-F5ED-47B6-9369-89DB18AC7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664" y="2847494"/>
            <a:ext cx="2100276" cy="217354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5FA1D0-3EE7-4A31-A785-89E29E145649}"/>
              </a:ext>
            </a:extLst>
          </p:cNvPr>
          <p:cNvSpPr txBox="1">
            <a:spLocks/>
          </p:cNvSpPr>
          <p:nvPr/>
        </p:nvSpPr>
        <p:spPr>
          <a:xfrm>
            <a:off x="6934940" y="2192011"/>
            <a:ext cx="4190260" cy="381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STORED IN MICRO SD CARD</a:t>
            </a:r>
          </a:p>
          <a:p>
            <a:r>
              <a:rPr lang="en-GB" sz="2400" dirty="0"/>
              <a:t>DATA FOR THE PRESSURE, ALTITUDE, AND TEMPERATURE</a:t>
            </a:r>
          </a:p>
          <a:p>
            <a:r>
              <a:rPr lang="en-GB" sz="2400" dirty="0"/>
              <a:t>Locating Can Sat</a:t>
            </a:r>
          </a:p>
          <a:p>
            <a:r>
              <a:rPr lang="en-GB" sz="2800" dirty="0"/>
              <a:t>Offset= -44.50m</a:t>
            </a:r>
          </a:p>
          <a:p>
            <a:r>
              <a:rPr lang="en-GB" sz="2800" dirty="0"/>
              <a:t>Max altitude= 294.55m</a:t>
            </a:r>
          </a:p>
          <a:p>
            <a:r>
              <a:rPr lang="en-GB" sz="2800" dirty="0"/>
              <a:t>Temp= 18 (</a:t>
            </a:r>
            <a:r>
              <a:rPr lang="en-GB" sz="2800" dirty="0" err="1"/>
              <a:t>deg</a:t>
            </a:r>
            <a:r>
              <a:rPr lang="en-GB" sz="2800" dirty="0"/>
              <a:t> </a:t>
            </a:r>
            <a:r>
              <a:rPr lang="en-GB" sz="2800" dirty="0" err="1"/>
              <a:t>cel</a:t>
            </a:r>
            <a:r>
              <a:rPr lang="en-GB" sz="28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196D6-5CFE-4428-A2F9-E65839B86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65" y="2314618"/>
            <a:ext cx="2456972" cy="38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9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BABB-B9FF-4321-86B7-C7A230BD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RESULTS &amp;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3EB1-E2B6-4A38-A3F8-689CEC39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31935"/>
            <a:ext cx="10394272" cy="3862675"/>
          </a:xfrm>
        </p:spPr>
        <p:txBody>
          <a:bodyPr>
            <a:normAutofit/>
          </a:bodyPr>
          <a:lstStyle/>
          <a:p>
            <a:r>
              <a:rPr lang="en-GB" sz="2400" dirty="0"/>
              <a:t>Structure- no damage, intact</a:t>
            </a:r>
          </a:p>
          <a:p>
            <a:r>
              <a:rPr lang="en-GB" sz="2400" dirty="0"/>
              <a:t>Parachute- opened well and landed safe</a:t>
            </a:r>
          </a:p>
          <a:p>
            <a:r>
              <a:rPr lang="en-GB" sz="2400" dirty="0"/>
              <a:t>Circuit- no damage, intact</a:t>
            </a:r>
          </a:p>
          <a:p>
            <a:r>
              <a:rPr lang="en-GB" sz="2400" dirty="0"/>
              <a:t>Locating Can Sat- easily visible </a:t>
            </a:r>
          </a:p>
          <a:p>
            <a:r>
              <a:rPr lang="en-GB" sz="2400" dirty="0"/>
              <a:t>Data- Estimated pressure, temperature, &amp; altitude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84A705-4A29-4489-AABC-FBF5E0A9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" y="462059"/>
            <a:ext cx="1732669" cy="17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3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0379-4381-1940-B4D8-638BB6B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 behalf of Ani De Luna Special Thanks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111F-D1EB-F946-B647-FAE7E1853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Gravitylabs</a:t>
            </a:r>
          </a:p>
          <a:p>
            <a:r>
              <a:rPr lang="en-US" sz="2400" dirty="0"/>
              <a:t>UKLSL Team</a:t>
            </a:r>
          </a:p>
          <a:p>
            <a:r>
              <a:rPr lang="en-US" sz="2400" dirty="0"/>
              <a:t>University of Sheffield</a:t>
            </a:r>
          </a:p>
          <a:p>
            <a:r>
              <a:rPr lang="en-US" sz="2400" dirty="0"/>
              <a:t>Mark Seward , Jacob Pompe</a:t>
            </a:r>
          </a:p>
          <a:p>
            <a:r>
              <a:rPr lang="en-US" sz="2400" dirty="0"/>
              <a:t>Hutheyfa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64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{F11D5A08-38C0-4E25-8571-A9818165420D}tf78438558_win32</Template>
  <TotalTime>174</TotalTime>
  <Words>132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SavonVTI</vt:lpstr>
      <vt:lpstr>ANI DE LUNA</vt:lpstr>
      <vt:lpstr>MISSION</vt:lpstr>
      <vt:lpstr>LAUNCH</vt:lpstr>
      <vt:lpstr>POST LAUNCH-  DATA COLLECTION</vt:lpstr>
      <vt:lpstr>RESULTS &amp; CONCLUSIONS</vt:lpstr>
      <vt:lpstr>On behalf of Ani De Luna Special 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 DE LUNA</dc:title>
  <dc:creator>RHITHIKA SRINIVASAN</dc:creator>
  <cp:lastModifiedBy>RHITHIKA SRINIVASAN</cp:lastModifiedBy>
  <cp:revision>19</cp:revision>
  <dcterms:created xsi:type="dcterms:W3CDTF">2021-07-14T22:34:07Z</dcterms:created>
  <dcterms:modified xsi:type="dcterms:W3CDTF">2024-04-02T07:56:44Z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